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2" r:id="rId5"/>
    <p:sldId id="367" r:id="rId6"/>
    <p:sldId id="371" r:id="rId7"/>
    <p:sldId id="372" r:id="rId8"/>
    <p:sldId id="373" r:id="rId9"/>
    <p:sldId id="375" r:id="rId10"/>
    <p:sldId id="374" r:id="rId11"/>
    <p:sldId id="361" r:id="rId12"/>
    <p:sldId id="296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68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3 -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4078" y="1077528"/>
            <a:ext cx="11566258" cy="12207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материалдарда арнайы электрлік қасиеттері әртүрлі аймақтар жасалады.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осындай электрлік қасиеттері әртүрлі аймақтарының түйіскен тұсындағы қабат электрлік ауысу деп аталады.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Жартылайөткізгішітк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материалдардың аймақтарының арасында болатын ауысу түрлері келесі суретте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8019" y="104056"/>
            <a:ext cx="11789934" cy="9198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 МАТЕРИАЛДАРДАҒЫ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ЭЛЕКТРЛІК АУЫСУЛАР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987F0-B9AE-7829-B091-31A82B853807}"/>
              </a:ext>
            </a:extLst>
          </p:cNvPr>
          <p:cNvSpPr txBox="1"/>
          <p:nvPr/>
        </p:nvSpPr>
        <p:spPr>
          <a:xfrm>
            <a:off x="3506867" y="5780472"/>
            <a:ext cx="54722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- Материалдардағы ауысу түрлері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AEE3ED-B92E-6B60-9F92-5E3CA6791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01949"/>
            <a:ext cx="10416988" cy="2370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505480"/>
            <a:ext cx="11566258" cy="384704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Металлдық-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Металлдан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электронның шығу жұмысы шамасының қатынастарына қарай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&gt; &lt;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шекарасында екі түрлі ауысу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Омдық контакт – берілген кернеудің бағытына тәуелсіз және төмен кедергілі ауысу қабаты. Электр сигналдарын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жартылайөткізгіштерге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өткізу үшін омдық өткізгіш ретінде қолданылады.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контакт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бірбағытты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өткізгіштікке ие электрлік ауысу,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Шоттки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диодтарында қолданылады [5].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70933"/>
            <a:ext cx="11566258" cy="584200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(Электрондық-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кемтіктік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ауысу)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Әртүрлі типті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механикалық контактіге келтіру арқылы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 алу мүмкін емес, оған себеп: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біріншіден,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беткі қабатын жақсы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болатын тотық басып жатады;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екіншіден,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жартылайөткізгіштердің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арасында әрқашан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атомаралық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қашықтықтан қалың ауа қабаты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Сондықтан,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 басқа тәсілмен алынады. Олардың негізгілері: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Құйма әдісі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пластинасына қажет қоспасы бар металл немесе құйма балқытылып құйылады).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Диффузиялық әдіс.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141160"/>
            <a:ext cx="11566258" cy="156910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Тепе-теңдік күйдегі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 алу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 тепе-теңдік күйдегі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үрдістер моделі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3599227" y="5164664"/>
            <a:ext cx="5409306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тепе-теңдік күйі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AB366D-D2D5-6923-5D1C-E651D97AF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34" y="1710268"/>
            <a:ext cx="9262533" cy="32684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50742F-9C1F-0E62-37F2-6ECD91B081CC}"/>
              </a:ext>
            </a:extLst>
          </p:cNvPr>
          <p:cNvSpPr/>
          <p:nvPr/>
        </p:nvSpPr>
        <p:spPr>
          <a:xfrm>
            <a:off x="105404" y="5741318"/>
            <a:ext cx="11324337" cy="11166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қатынас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токтардың динамикалық тепе-теңдік шарты деп аталады.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36823"/>
            <a:ext cx="11566258" cy="211565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Сыртқы кернеу бар кездегі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-ауысуға сырттан кернеу берілгенде ондағы токтардың динамикалық тепе-теңдігі бұзылады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тепе-теңдік емес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сыртқы кернеу көзінің «-» полюсі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«+» полюсі берілген болса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кері бағытта жылжытылған делінеді.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0467-212E-AA20-6E25-684CA11FF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33" y="2152475"/>
            <a:ext cx="6163733" cy="17420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9675D-4D04-200B-B229-B9D01DEA4D5B}"/>
              </a:ext>
            </a:extLst>
          </p:cNvPr>
          <p:cNvSpPr txBox="1"/>
          <p:nvPr/>
        </p:nvSpPr>
        <p:spPr>
          <a:xfrm>
            <a:off x="3062918" y="3837381"/>
            <a:ext cx="5409306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</a:t>
            </a:r>
            <a:r>
              <a:rPr lang="ru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кері жылжу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9228C4-D421-19A0-ED34-46AF68105F57}"/>
              </a:ext>
            </a:extLst>
          </p:cNvPr>
          <p:cNvSpPr/>
          <p:nvPr/>
        </p:nvSpPr>
        <p:spPr>
          <a:xfrm>
            <a:off x="54047" y="4192744"/>
            <a:ext cx="11427049" cy="261486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-ауысудағы кернеу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потенциалымен бағыттас, ал қорытқы кернеу осы потенциал мен сыртқы кернеудің қосындысына тең: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Бұл жағдайда электр өрісінің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кернеулігі өседі де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-ауысудың ені кеңейеді. Диффузия үрдісі толығымен тоқтайды, ауысу арқылы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ток жүреді. Бұл негізгі емес заряд тасымалдаушылардың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тогы, өйткені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нөлге айналған. Жылулық токтың шамасы қоршаған орта температурасына тәуелді болады.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ток негізгі емес тасымалдаушыларға байланысты болғандықтан (негізгі емес тасымалдаушылардың концентрациясы аз шама) I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тогының мәні де аз шама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0470" y="221792"/>
            <a:ext cx="11566258" cy="85536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2)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сыртқы кернеу көзінің «+» полюсі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-аймағына «-» полюсі берілген болса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-ауысу тура бағытта жылжытылған делінеді.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7BF046-176D-3832-5A2E-B401CE5218D0}"/>
              </a:ext>
            </a:extLst>
          </p:cNvPr>
          <p:cNvSpPr txBox="1"/>
          <p:nvPr/>
        </p:nvSpPr>
        <p:spPr>
          <a:xfrm>
            <a:off x="3829636" y="3835341"/>
            <a:ext cx="45327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Сурет – p-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-ауысудағы тура жылжу</a:t>
            </a:r>
            <a:r>
              <a:rPr lang="ru-KZ" sz="2000" dirty="0">
                <a:effectLst/>
              </a:rPr>
              <a:t> 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96251E-4634-0168-40F3-9B8805E89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201" y="1287500"/>
            <a:ext cx="5753865" cy="24895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F6CD73-8107-650E-4DA2-E68D97335A2C}"/>
              </a:ext>
            </a:extLst>
          </p:cNvPr>
          <p:cNvSpPr/>
          <p:nvPr/>
        </p:nvSpPr>
        <p:spPr>
          <a:xfrm>
            <a:off x="271636" y="4379386"/>
            <a:ext cx="11566258" cy="216746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жағдайда сыртқы кернеу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потенциалына қарама-қарсы бағытталады да, ауысудағы қорытқы кернеу олардың айырымына тең болады: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бұл ауысудағы электр өрісінің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кернеулігін әлсіретеді, ауысудың ені кішірейеді. Негізгі заряд тасымалдаушылардың диффузиясы қайтадан басталады. 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-ауысуда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диф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ток жүреді, бұл негізгі заряд тасымалдаушылардың диффузиялық тогы.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 ток негізгі заряд тасымалдаушыларға байланысты болғандықтан (олардың концентрациясы жоғары болады) кернеу жоғарылағанда диффузиялық ток күрт жоғарылап үлкен мәндерге ие болуы мүмкін.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732</Words>
  <Application>Microsoft Macintosh PowerPoint</Application>
  <PresentationFormat>Широкоэкранный</PresentationFormat>
  <Paragraphs>64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2024-08-10T18:00:48Z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